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4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remache" initials="sr" lastIdx="1" clrIdx="0">
    <p:extLst>
      <p:ext uri="{19B8F6BF-5375-455C-9EA6-DF929625EA0E}">
        <p15:presenceInfo xmlns:p15="http://schemas.microsoft.com/office/powerpoint/2012/main" userId="suzanne remach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70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434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7945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68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431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361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620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630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420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577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176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4618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8743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230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073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526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537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366B143-477E-4337-9202-A6A1FC6E661E}" type="datetimeFigureOut">
              <a:rPr lang="fr-CH" smtClean="0"/>
              <a:t>07.10.2021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B236-F040-4441-8D42-609809827D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654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D%C3%A9veloppement_durabl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36A1C-527D-4376-9054-7430B0E5A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09" y="189628"/>
            <a:ext cx="6419273" cy="2813632"/>
          </a:xfrm>
        </p:spPr>
        <p:txBody>
          <a:bodyPr/>
          <a:lstStyle/>
          <a:p>
            <a:r>
              <a:rPr lang="fr-CH" sz="6000" dirty="0"/>
              <a:t>Actions </a:t>
            </a:r>
            <a:br>
              <a:rPr lang="fr-CH" sz="6000" dirty="0"/>
            </a:br>
            <a:r>
              <a:rPr lang="fr-CH" sz="6000" dirty="0"/>
              <a:t>Développement </a:t>
            </a:r>
            <a:br>
              <a:rPr lang="fr-CH" sz="6000" dirty="0"/>
            </a:br>
            <a:r>
              <a:rPr lang="fr-CH" sz="6000" dirty="0"/>
              <a:t>durable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8F5425-B464-4D46-9D2C-09818242E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909" y="5923921"/>
            <a:ext cx="6354618" cy="481483"/>
          </a:xfrm>
        </p:spPr>
        <p:txBody>
          <a:bodyPr/>
          <a:lstStyle/>
          <a:p>
            <a:r>
              <a:rPr lang="fr-CH" dirty="0"/>
              <a:t>Depuis création du poste de déléguée en 2014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D9CFFA-B9EC-4332-A7D4-2B4E710D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0982" y="189627"/>
            <a:ext cx="6354618" cy="59750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24211C-5287-4087-A98F-4DFCC0E25333}"/>
              </a:ext>
            </a:extLst>
          </p:cNvPr>
          <p:cNvSpPr txBox="1"/>
          <p:nvPr/>
        </p:nvSpPr>
        <p:spPr>
          <a:xfrm>
            <a:off x="2496000" y="6858000"/>
            <a:ext cx="720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>
                <a:hlinkClick r:id="rId3" tooltip="https://fr.wikipedia.org/wiki/D%C3%A9veloppement_durable"/>
              </a:rPr>
              <a:t>Cette photo</a:t>
            </a:r>
            <a:r>
              <a:rPr lang="fr-CH" sz="900"/>
              <a:t> par Auteur inconnu est soumise à la licence </a:t>
            </a:r>
            <a:r>
              <a:rPr lang="fr-CH" sz="900">
                <a:hlinkClick r:id="rId4" tooltip="https://creativecommons.org/licenses/by-sa/3.0/"/>
              </a:rPr>
              <a:t>CC BY-SA</a:t>
            </a:r>
            <a:endParaRPr lang="fr-CH" sz="900"/>
          </a:p>
        </p:txBody>
      </p:sp>
    </p:spTree>
    <p:extLst>
      <p:ext uri="{BB962C8B-B14F-4D97-AF65-F5344CB8AC3E}">
        <p14:creationId xmlns:p14="http://schemas.microsoft.com/office/powerpoint/2010/main" val="328478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A2A5F-BF82-4609-A392-8C0556B5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Réaménagement du Pré de l’Hôtel de Ville</a:t>
            </a:r>
            <a:br>
              <a:rPr lang="fr-CH" dirty="0"/>
            </a:br>
            <a:r>
              <a:rPr lang="fr-CH" dirty="0"/>
              <a:t>	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9557628-C2F9-4D14-947D-6256003D4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14" y="1148682"/>
            <a:ext cx="6603711" cy="495278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FBFFB3-17D9-46B6-BFE1-D60BFC30E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101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Démarrage en 2015 avec un questionnaire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Réalisation en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Bornes électriques escamotables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Bancs et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Plateforme en bois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Cabanon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Plantation de 4 tilleuls</a:t>
            </a:r>
          </a:p>
        </p:txBody>
      </p:sp>
    </p:spTree>
    <p:extLst>
      <p:ext uri="{BB962C8B-B14F-4D97-AF65-F5344CB8AC3E}">
        <p14:creationId xmlns:p14="http://schemas.microsoft.com/office/powerpoint/2010/main" val="202520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C7147-DA56-4C87-A252-5DE594E2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Bikelabstation</a:t>
            </a:r>
            <a:r>
              <a:rPr lang="fr-CH" dirty="0"/>
              <a:t> et  boîte d’échange entre voisins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22A34E0-8B04-4948-A590-F31FCEB15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8364" y="1251199"/>
            <a:ext cx="5998391" cy="449879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BC4769-35B3-4296-AF03-774D637A5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221373"/>
            <a:ext cx="2888541" cy="13170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(Première) station gratuite en Suisse de réparation pour vélos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Boîte d’échange de livres</a:t>
            </a:r>
            <a:r>
              <a:rPr lang="fr-CH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H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000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DB27D-9BE6-4A11-AF73-7C4BAFBA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445655"/>
          </a:xfrm>
        </p:spPr>
        <p:txBody>
          <a:bodyPr/>
          <a:lstStyle/>
          <a:p>
            <a:r>
              <a:rPr lang="fr-CH" dirty="0"/>
              <a:t>Le Marché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23FD888-EAE4-4E03-850A-22426C440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8942" y="1262087"/>
            <a:ext cx="6123516" cy="45926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965554-264A-4287-94EB-F17C86C91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2583809"/>
            <a:ext cx="4096555" cy="20469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Naissance en 2017 les jeudis de 16h à 20h.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Sa pérennité dépend de nous tous.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Possibilité aux sociétés, associations, artistes, artisans etc… de se faire connaître</a:t>
            </a:r>
          </a:p>
        </p:txBody>
      </p:sp>
    </p:spTree>
    <p:extLst>
      <p:ext uri="{BB962C8B-B14F-4D97-AF65-F5344CB8AC3E}">
        <p14:creationId xmlns:p14="http://schemas.microsoft.com/office/powerpoint/2010/main" val="336495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FFB75876-A618-40BC-B284-110129835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11" y="3479303"/>
            <a:ext cx="2150197" cy="320502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009E98-35F0-40DD-B764-74A697978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671" y="2265029"/>
            <a:ext cx="4304346" cy="42432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Tour à hirondelles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Cendriers de plage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Arrachage de l’impatiente glanduleuse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Démarches pour rénover et utiliser le corbillard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Fleurissement du village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F8C163-719D-4F0A-92D3-619195018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417" y="2778632"/>
            <a:ext cx="2027088" cy="27027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F7F361-451D-4B9F-8314-F06EA4DE7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96" y="1642416"/>
            <a:ext cx="2939633" cy="19543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E5DE35-038C-49FF-823D-DFA98D866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83" y="4506346"/>
            <a:ext cx="2605862" cy="19543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AAA3659-C851-4147-AF0F-B41F8FA70FC7}"/>
              </a:ext>
            </a:extLst>
          </p:cNvPr>
          <p:cNvSpPr txBox="1"/>
          <p:nvPr/>
        </p:nvSpPr>
        <p:spPr>
          <a:xfrm>
            <a:off x="327170" y="223973"/>
            <a:ext cx="1014229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dirty="0"/>
              <a:t>Création d’un groupe de travail bénévole en 2018</a:t>
            </a:r>
            <a:endParaRPr lang="fr-CH" dirty="0"/>
          </a:p>
          <a:p>
            <a:endParaRPr lang="fr-CH" dirty="0"/>
          </a:p>
          <a:p>
            <a:r>
              <a:rPr lang="fr-CH" dirty="0" err="1"/>
              <a:t>Participant-e</a:t>
            </a:r>
            <a:r>
              <a:rPr lang="fr-CH" dirty="0"/>
              <a:t> en 2021 : Olivier André </a:t>
            </a:r>
            <a:r>
              <a:rPr lang="fr-CH" dirty="0">
                <a:sym typeface="Symbol" panose="05050102010706020507" pitchFamily="18" charset="2"/>
              </a:rPr>
              <a:t> </a:t>
            </a:r>
            <a:r>
              <a:rPr lang="fr-CH" dirty="0"/>
              <a:t>Zoé Gander </a:t>
            </a:r>
            <a:r>
              <a:rPr lang="fr-CH" dirty="0">
                <a:sym typeface="Symbol" panose="05050102010706020507" pitchFamily="18" charset="2"/>
              </a:rPr>
              <a:t></a:t>
            </a:r>
            <a:r>
              <a:rPr lang="fr-CH" dirty="0"/>
              <a:t> Jean-Marc Guignet </a:t>
            </a:r>
            <a:r>
              <a:rPr lang="fr-CH" dirty="0">
                <a:sym typeface="Symbol" panose="05050102010706020507" pitchFamily="18" charset="2"/>
              </a:rPr>
              <a:t> </a:t>
            </a:r>
            <a:r>
              <a:rPr lang="fr-CH" dirty="0"/>
              <a:t>Laura Michalak Suzanne Laufer </a:t>
            </a:r>
            <a:r>
              <a:rPr lang="fr-CH" dirty="0">
                <a:sym typeface="Symbol" panose="05050102010706020507" pitchFamily="18" charset="2"/>
              </a:rPr>
              <a:t> </a:t>
            </a:r>
            <a:r>
              <a:rPr lang="fr-CH" dirty="0"/>
              <a:t>Jeannette </a:t>
            </a:r>
            <a:r>
              <a:rPr lang="fr-CH" dirty="0" err="1"/>
              <a:t>Regan</a:t>
            </a:r>
            <a:r>
              <a:rPr lang="fr-CH" dirty="0"/>
              <a:t> </a:t>
            </a:r>
            <a:r>
              <a:rPr lang="fr-CH" dirty="0">
                <a:sym typeface="Symbol" panose="05050102010706020507" pitchFamily="18" charset="2"/>
              </a:rPr>
              <a:t> </a:t>
            </a:r>
            <a:r>
              <a:rPr lang="fr-CH" dirty="0"/>
              <a:t>Gilles Vivian</a:t>
            </a:r>
          </a:p>
        </p:txBody>
      </p:sp>
    </p:spTree>
    <p:extLst>
      <p:ext uri="{BB962C8B-B14F-4D97-AF65-F5344CB8AC3E}">
        <p14:creationId xmlns:p14="http://schemas.microsoft.com/office/powerpoint/2010/main" val="79525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98DBD-BB22-4EF8-B058-619C11B4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445655"/>
          </a:xfrm>
        </p:spPr>
        <p:txBody>
          <a:bodyPr/>
          <a:lstStyle/>
          <a:p>
            <a:r>
              <a:rPr lang="fr-CH" dirty="0"/>
              <a:t>Ecole de français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816747A-20B5-471E-B6EF-0830FA90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Photo d’un 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6A8335-9124-4532-A779-F2EA48ABE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314576"/>
            <a:ext cx="3236072" cy="19431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Création octobre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2 niveaux d’enseignement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Une garderie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Mardi et vendredi de 9h à 10h30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68F66B-08E7-42BA-A65A-660D8DD9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78" y="1161624"/>
            <a:ext cx="3401063" cy="45347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2C1D65-C801-4460-B2CF-D3D8AAC9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13" y="1154453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1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000E8-29FA-4219-AC1E-8F8FF527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361950"/>
            <a:ext cx="3401064" cy="1162050"/>
          </a:xfrm>
        </p:spPr>
        <p:txBody>
          <a:bodyPr/>
          <a:lstStyle/>
          <a:p>
            <a:r>
              <a:rPr lang="fr-CH" dirty="0"/>
              <a:t>Rond-Point au centre du village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F057DCC-3CCD-4132-BBEB-B42C3F1CB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69" y="255059"/>
            <a:ext cx="4323556" cy="5764741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10B92E-3555-4B6E-82D5-57A97BDDB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2076450"/>
            <a:ext cx="3401063" cy="26574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Prairie fleurie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Collaboration avec l’école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Tulipes</a:t>
            </a:r>
          </a:p>
        </p:txBody>
      </p:sp>
    </p:spTree>
    <p:extLst>
      <p:ext uri="{BB962C8B-B14F-4D97-AF65-F5344CB8AC3E}">
        <p14:creationId xmlns:p14="http://schemas.microsoft.com/office/powerpoint/2010/main" val="249960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DAF72-5581-48E6-8522-73F48FAB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504826"/>
            <a:ext cx="3401064" cy="466724"/>
          </a:xfrm>
        </p:spPr>
        <p:txBody>
          <a:bodyPr/>
          <a:lstStyle/>
          <a:p>
            <a:r>
              <a:rPr lang="fr-CH" dirty="0"/>
              <a:t>Carvelo2go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A71B4D-63C5-4479-A4BC-9961D5694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9600" y="1581150"/>
            <a:ext cx="3401064" cy="23281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Location d’un vélo électrique avec remorque intégrée au café de la Gare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Possibilité de transporter des enfants ou de la marchandise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Autonomie environ 60km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Très facile </a:t>
            </a:r>
            <a:r>
              <a:rPr lang="fr-CH"/>
              <a:t>à utiliser</a:t>
            </a:r>
            <a:endParaRPr lang="fr-CH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15D8246-E5B4-4ED7-94AD-870457F9C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90" y="1447800"/>
            <a:ext cx="4856958" cy="4572000"/>
          </a:xfrm>
        </p:spPr>
      </p:pic>
    </p:spTree>
    <p:extLst>
      <p:ext uri="{BB962C8B-B14F-4D97-AF65-F5344CB8AC3E}">
        <p14:creationId xmlns:p14="http://schemas.microsoft.com/office/powerpoint/2010/main" val="341387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33DBD-818F-410A-A884-E3935442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632178"/>
            <a:ext cx="3401064" cy="815622"/>
          </a:xfrm>
        </p:spPr>
        <p:txBody>
          <a:bodyPr/>
          <a:lstStyle/>
          <a:p>
            <a:r>
              <a:rPr lang="fr-CH" dirty="0"/>
              <a:t>Actions en cours et proposées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630E85-8730-4816-BA22-C5D54318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16" y="417689"/>
            <a:ext cx="5195997" cy="59926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Plateforme interactive de bénévolat liée au site de la commune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Engins de gym dans différents lieux extérieur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Affiliation à une mise en location de vélos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Remise à ciel ouvert de certains ruisseaux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Diminution de l’éclairage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Mise à disposition d’une Voiture </a:t>
            </a:r>
            <a:r>
              <a:rPr lang="fr-CH" sz="5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Mobility</a:t>
            </a: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la gare 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avec Mme Caroline Droz et son ouvrage sur l’alimentation responsable</a:t>
            </a:r>
            <a:endParaRPr lang="fr-CH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Intégrer l’obligation de végétaliser les surfaces à raison de 1m2 de construit (bétonné ou asphalté) = 2m2 végétalisés, dans le cadre de la révision du plan d’aménagement communal</a:t>
            </a:r>
          </a:p>
          <a:p>
            <a:pPr>
              <a:lnSpc>
                <a:spcPct val="107000"/>
              </a:lnSpc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Subventionner des haies écologiques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surtout en parallèle, utiliser le Guide pratique pour un Agenda 2030 dans les Communes et les Cantons créé par Coord21. En ligne sous www.agenda2030.ch/index.php/telechargements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résenter au sein de chaque groupe les ODD, à savoir 44 Objectifs </a:t>
            </a:r>
            <a:r>
              <a:rPr lang="fr-CH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éveloppement </a:t>
            </a:r>
            <a:r>
              <a:rPr lang="fr-CH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CH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urable répertoriées sur 169 liés aux dicastères de la municipale et des municipaux.</a:t>
            </a:r>
            <a:r>
              <a:rPr lang="fr-CH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r-CH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64BD6A-D786-4DF4-BE27-F5C0241AF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6580" y="3129281"/>
            <a:ext cx="1476462" cy="209538"/>
          </a:xfrm>
        </p:spPr>
        <p:txBody>
          <a:bodyPr>
            <a:normAutofit fontScale="62500" lnSpcReduction="20000"/>
          </a:bodyPr>
          <a:lstStyle/>
          <a:p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D28161-A62C-4638-9373-4292230D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6" y="1919584"/>
            <a:ext cx="3520572" cy="330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5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386</Words>
  <Application>Microsoft Office PowerPoint</Application>
  <PresentationFormat>Grand écran</PresentationFormat>
  <Paragraphs>55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Ion</vt:lpstr>
      <vt:lpstr>Actions  Développement  durable</vt:lpstr>
      <vt:lpstr>Réaménagement du Pré de l’Hôtel de Ville  </vt:lpstr>
      <vt:lpstr>Bikelabstation et  boîte d’échange entre voisins</vt:lpstr>
      <vt:lpstr>Le Marché</vt:lpstr>
      <vt:lpstr>Présentation PowerPoint</vt:lpstr>
      <vt:lpstr>Ecole de français</vt:lpstr>
      <vt:lpstr>Rond-Point au centre du village</vt:lpstr>
      <vt:lpstr>Carvelo2go</vt:lpstr>
      <vt:lpstr>Actions en cours et proposées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Actions Agenda 2030</dc:title>
  <dc:creator>suzanne remache</dc:creator>
  <cp:lastModifiedBy>Remache Suzanne</cp:lastModifiedBy>
  <cp:revision>41</cp:revision>
  <dcterms:created xsi:type="dcterms:W3CDTF">2021-05-10T08:05:03Z</dcterms:created>
  <dcterms:modified xsi:type="dcterms:W3CDTF">2021-10-07T15:09:52Z</dcterms:modified>
</cp:coreProperties>
</file>